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theme/theme1.xml" ContentType="application/vnd.openxmlformats-officedocument.theme+xml"/>
  <Override PartName="/ppt/authors.xml" ContentType="application/vnd.ms-powerpoint.authors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changesInfos/changesInfo1.xml" ContentType="application/vnd.ms-powerpoint.changesinfo+xml"/>
  <Override PartName="/docProps/custom.xml" ContentType="application/vnd.openxmlformats-officedocument.custom-properti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11" r:id="rId5"/>
  </p:sldMasterIdLst>
  <p:notesMasterIdLst>
    <p:notesMasterId r:id="rId10"/>
  </p:notesMasterIdLst>
  <p:handoutMasterIdLst>
    <p:handoutMasterId r:id="rId11"/>
  </p:handoutMasterIdLst>
  <p:sldIdLst>
    <p:sldId id="2147469597" r:id="rId6"/>
    <p:sldId id="2147469600" r:id="rId7"/>
    <p:sldId id="2147469596" r:id="rId8"/>
    <p:sldId id="214746960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ncials" id="{4B1EDDF4-7CAD-40DA-A924-264158DE7C1E}">
          <p14:sldIdLst>
            <p14:sldId id="2147469597"/>
            <p14:sldId id="2147469600"/>
            <p14:sldId id="2147469596"/>
            <p14:sldId id="21474696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485364-73E5-FD76-2472-98FDD70C26DD}" name="Josh King" initials="JK" userId="S::jking@affirma.com::f9ae9947-14a2-46a6-9d6f-326dcf0d24ec" providerId="AD"/>
  <p188:author id="{F534CAD1-CB3F-48DB-20AF-8598F36175EF}" name="Ashley Kennedy" initials="AK" userId="S::akennedy@affirma.com::59c9f254-7a9c-4ea9-82e6-3cb7b13ee5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00B0F0"/>
    <a:srgbClr val="063A79"/>
    <a:srgbClr val="FFFFFF"/>
    <a:srgbClr val="EEF1F5"/>
    <a:srgbClr val="FF8E00"/>
    <a:srgbClr val="008AD9"/>
    <a:srgbClr val="00669E"/>
    <a:srgbClr val="F66B00"/>
    <a:srgbClr val="CB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E297A-8E44-412B-93E0-21ACBC7135F8}" v="567" dt="2024-06-04T21:43:43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ustomXml" Target="../customXml/item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ennedy" userId="59c9f254-7a9c-4ea9-82e6-3cb7b13ee596" providerId="ADAL" clId="{FB4E297A-8E44-412B-93E0-21ACBC7135F8}"/>
    <pc:docChg chg="undo custSel addSld delSld modSld sldOrd delMainMaster delSection modSection">
      <pc:chgData name="Ashley Kennedy" userId="59c9f254-7a9c-4ea9-82e6-3cb7b13ee596" providerId="ADAL" clId="{FB4E297A-8E44-412B-93E0-21ACBC7135F8}" dt="2024-06-04T21:43:43.730" v="735" actId="1076"/>
      <pc:docMkLst>
        <pc:docMk/>
      </pc:docMkLst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127593487" sldId="2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17655952" sldId="28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57881764" sldId="29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007129840" sldId="30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584485262" sldId="180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94945697" sldId="198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4100239387" sldId="398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062038201" sldId="402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00697236" sldId="4040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219818627" sldId="4053"/>
        </pc:sldMkLst>
      </pc:sldChg>
      <pc:sldChg chg="addSp delSp modSp add del mod ord">
        <pc:chgData name="Ashley Kennedy" userId="59c9f254-7a9c-4ea9-82e6-3cb7b13ee596" providerId="ADAL" clId="{FB4E297A-8E44-412B-93E0-21ACBC7135F8}" dt="2024-06-04T21:35:43.405" v="613" actId="14100"/>
        <pc:sldMkLst>
          <pc:docMk/>
          <pc:sldMk cId="4162472072" sldId="4065"/>
        </pc:sldMkLst>
        <pc:spChg chg="mod">
          <ac:chgData name="Ashley Kennedy" userId="59c9f254-7a9c-4ea9-82e6-3cb7b13ee596" providerId="ADAL" clId="{FB4E297A-8E44-412B-93E0-21ACBC7135F8}" dt="2024-06-04T21:32:48.532" v="589" actId="313"/>
          <ac:spMkLst>
            <pc:docMk/>
            <pc:sldMk cId="4162472072" sldId="4065"/>
            <ac:spMk id="4" creationId="{BDC4B9FF-8695-D444-A5CC-2CB3135EEEAD}"/>
          </ac:spMkLst>
        </pc:spChg>
        <pc:spChg chg="add del mod">
          <ac:chgData name="Ashley Kennedy" userId="59c9f254-7a9c-4ea9-82e6-3cb7b13ee596" providerId="ADAL" clId="{FB4E297A-8E44-412B-93E0-21ACBC7135F8}" dt="2024-06-04T21:30:45.156" v="562" actId="478"/>
          <ac:spMkLst>
            <pc:docMk/>
            <pc:sldMk cId="4162472072" sldId="4065"/>
            <ac:spMk id="5" creationId="{FF286DA9-6860-D421-7036-EE90507087D9}"/>
          </ac:spMkLst>
        </pc:spChg>
        <pc:spChg chg="del mod">
          <ac:chgData name="Ashley Kennedy" userId="59c9f254-7a9c-4ea9-82e6-3cb7b13ee596" providerId="ADAL" clId="{FB4E297A-8E44-412B-93E0-21ACBC7135F8}" dt="2024-06-04T21:30:42.211" v="561" actId="478"/>
          <ac:spMkLst>
            <pc:docMk/>
            <pc:sldMk cId="4162472072" sldId="4065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33:06.963" v="591" actId="14100"/>
          <ac:spMkLst>
            <pc:docMk/>
            <pc:sldMk cId="4162472072" sldId="4065"/>
            <ac:spMk id="7" creationId="{E33ED728-DA66-448C-B5D4-248F6FE9109B}"/>
          </ac:spMkLst>
        </pc:spChg>
        <pc:spChg chg="add 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35:40.864" v="612" actId="1076"/>
          <ac:spMkLst>
            <pc:docMk/>
            <pc:sldMk cId="4162472072" sldId="406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3T17:14:44.610" v="88" actId="478"/>
          <ac:picMkLst>
            <pc:docMk/>
            <pc:sldMk cId="4162472072" sldId="4065"/>
            <ac:picMk id="11" creationId="{380F1C9A-7C26-444B-8401-AC9E650E41AB}"/>
          </ac:picMkLst>
        </pc:picChg>
        <pc:picChg chg="add del mod">
          <ac:chgData name="Ashley Kennedy" userId="59c9f254-7a9c-4ea9-82e6-3cb7b13ee596" providerId="ADAL" clId="{FB4E297A-8E44-412B-93E0-21ACBC7135F8}" dt="2024-06-04T21:30:36.355" v="560" actId="478"/>
          <ac:picMkLst>
            <pc:docMk/>
            <pc:sldMk cId="4162472072" sldId="4065"/>
            <ac:picMk id="1026" creationId="{48270346-87C9-B742-BADC-F1196E517D56}"/>
          </ac:picMkLst>
        </pc:picChg>
        <pc:picChg chg="add del mod">
          <ac:chgData name="Ashley Kennedy" userId="59c9f254-7a9c-4ea9-82e6-3cb7b13ee596" providerId="ADAL" clId="{FB4E297A-8E44-412B-93E0-21ACBC7135F8}" dt="2024-06-04T21:35:18.376" v="607" actId="478"/>
          <ac:picMkLst>
            <pc:docMk/>
            <pc:sldMk cId="4162472072" sldId="4065"/>
            <ac:picMk id="1028" creationId="{772D7CA6-0A53-E1CF-F3E1-D6957A6001C2}"/>
          </ac:picMkLst>
        </pc:picChg>
        <pc:picChg chg="add mod">
          <ac:chgData name="Ashley Kennedy" userId="59c9f254-7a9c-4ea9-82e6-3cb7b13ee596" providerId="ADAL" clId="{FB4E297A-8E44-412B-93E0-21ACBC7135F8}" dt="2024-06-04T21:35:43.405" v="613" actId="14100"/>
          <ac:picMkLst>
            <pc:docMk/>
            <pc:sldMk cId="4162472072" sldId="4065"/>
            <ac:picMk id="1030" creationId="{9DE1EFFD-FF9B-E98A-7AE1-06825854C083}"/>
          </ac:picMkLst>
        </pc:picChg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786836173" sldId="406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317824557" sldId="406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36399513" sldId="406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978787689" sldId="4069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282215817" sldId="407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7419182" sldId="407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039777875" sldId="407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632456891" sldId="407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46851258" sldId="4102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944338" sldId="4108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14672435" sldId="4111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434424492" sldId="4123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424571825" sldId="412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69752608" sldId="412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663899446" sldId="4126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431635441" sldId="412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2718032553" sldId="2076139014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592542186" sldId="2147469585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1392789812" sldId="2147469587"/>
        </pc:sldMkLst>
      </pc:sldChg>
      <pc:sldChg chg="del">
        <pc:chgData name="Ashley Kennedy" userId="59c9f254-7a9c-4ea9-82e6-3cb7b13ee596" providerId="ADAL" clId="{FB4E297A-8E44-412B-93E0-21ACBC7135F8}" dt="2024-06-03T17:08:27.306" v="0" actId="47"/>
        <pc:sldMkLst>
          <pc:docMk/>
          <pc:sldMk cId="3584060197" sldId="2147469588"/>
        </pc:sldMkLst>
      </pc:sldChg>
      <pc:sldChg chg="addSp delSp modSp mod">
        <pc:chgData name="Ashley Kennedy" userId="59c9f254-7a9c-4ea9-82e6-3cb7b13ee596" providerId="ADAL" clId="{FB4E297A-8E44-412B-93E0-21ACBC7135F8}" dt="2024-06-04T21:36:18.772" v="615" actId="1076"/>
        <pc:sldMkLst>
          <pc:docMk/>
          <pc:sldMk cId="1932786940" sldId="2147469593"/>
        </pc:sldMkLst>
        <pc:spChg chg="mod">
          <ac:chgData name="Ashley Kennedy" userId="59c9f254-7a9c-4ea9-82e6-3cb7b13ee596" providerId="ADAL" clId="{FB4E297A-8E44-412B-93E0-21ACBC7135F8}" dt="2024-06-04T21:30:20.279" v="515" actId="313"/>
          <ac:spMkLst>
            <pc:docMk/>
            <pc:sldMk cId="1932786940" sldId="2147469593"/>
            <ac:spMk id="3" creationId="{BC99676B-CDB6-174E-81CD-3EAB87BB7F09}"/>
          </ac:spMkLst>
        </pc:spChg>
        <pc:picChg chg="add mod">
          <ac:chgData name="Ashley Kennedy" userId="59c9f254-7a9c-4ea9-82e6-3cb7b13ee596" providerId="ADAL" clId="{FB4E297A-8E44-412B-93E0-21ACBC7135F8}" dt="2024-06-04T21:36:18.772" v="615" actId="1076"/>
          <ac:picMkLst>
            <pc:docMk/>
            <pc:sldMk cId="1932786940" sldId="2147469593"/>
            <ac:picMk id="2" creationId="{A4C51C70-335A-29A0-F939-FE7FFF0C4AC9}"/>
          </ac:picMkLst>
        </pc:picChg>
        <pc:picChg chg="del">
          <ac:chgData name="Ashley Kennedy" userId="59c9f254-7a9c-4ea9-82e6-3cb7b13ee596" providerId="ADAL" clId="{FB4E297A-8E44-412B-93E0-21ACBC7135F8}" dt="2024-06-04T21:29:36.916" v="467" actId="478"/>
          <ac:picMkLst>
            <pc:docMk/>
            <pc:sldMk cId="1932786940" sldId="2147469593"/>
            <ac:picMk id="1026" creationId="{A1315BC9-AEF9-A7BA-7C71-2CAD14E6D2DA}"/>
          </ac:picMkLst>
        </pc:picChg>
      </pc:sldChg>
      <pc:sldChg chg="modSp mod">
        <pc:chgData name="Ashley Kennedy" userId="59c9f254-7a9c-4ea9-82e6-3cb7b13ee596" providerId="ADAL" clId="{FB4E297A-8E44-412B-93E0-21ACBC7135F8}" dt="2024-06-04T21:24:10.629" v="460" actId="20577"/>
        <pc:sldMkLst>
          <pc:docMk/>
          <pc:sldMk cId="3757579948" sldId="2147469596"/>
        </pc:sldMkLst>
        <pc:spChg chg="mod">
          <ac:chgData name="Ashley Kennedy" userId="59c9f254-7a9c-4ea9-82e6-3cb7b13ee596" providerId="ADAL" clId="{FB4E297A-8E44-412B-93E0-21ACBC7135F8}" dt="2024-06-04T21:24:10.629" v="460" actId="20577"/>
          <ac:spMkLst>
            <pc:docMk/>
            <pc:sldMk cId="3757579948" sldId="2147469596"/>
            <ac:spMk id="9" creationId="{C5AF351D-D963-36B1-0C8B-98131D7F14DA}"/>
          </ac:spMkLst>
        </pc:spChg>
      </pc:sldChg>
      <pc:sldChg chg="addSp delSp modSp add mod ord">
        <pc:chgData name="Ashley Kennedy" userId="59c9f254-7a9c-4ea9-82e6-3cb7b13ee596" providerId="ADAL" clId="{FB4E297A-8E44-412B-93E0-21ACBC7135F8}" dt="2024-06-04T21:16:27.147" v="278" actId="1035"/>
        <pc:sldMkLst>
          <pc:docMk/>
          <pc:sldMk cId="1872066483" sldId="2147469599"/>
        </pc:sldMkLst>
        <pc:spChg chg="mod">
          <ac:chgData name="Ashley Kennedy" userId="59c9f254-7a9c-4ea9-82e6-3cb7b13ee596" providerId="ADAL" clId="{FB4E297A-8E44-412B-93E0-21ACBC7135F8}" dt="2024-06-04T21:01:30.051" v="171" actId="20577"/>
          <ac:spMkLst>
            <pc:docMk/>
            <pc:sldMk cId="1872066483" sldId="2147469599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16:21.402" v="274" actId="1076"/>
          <ac:spMkLst>
            <pc:docMk/>
            <pc:sldMk cId="1872066483" sldId="2147469599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16:15.725" v="272" actId="2710"/>
          <ac:spMkLst>
            <pc:docMk/>
            <pc:sldMk cId="1872066483" sldId="2147469599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16:27.147" v="278" actId="1035"/>
          <ac:spMkLst>
            <pc:docMk/>
            <pc:sldMk cId="1872066483" sldId="2147469599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12:16.720" v="202" actId="478"/>
          <ac:spMkLst>
            <pc:docMk/>
            <pc:sldMk cId="1872066483" sldId="2147469599"/>
            <ac:spMk id="12" creationId="{1389C7F3-DDC9-46EB-9682-42269B734E6D}"/>
          </ac:spMkLst>
        </pc:spChg>
        <pc:picChg chg="add mod">
          <ac:chgData name="Ashley Kennedy" userId="59c9f254-7a9c-4ea9-82e6-3cb7b13ee596" providerId="ADAL" clId="{FB4E297A-8E44-412B-93E0-21ACBC7135F8}" dt="2024-06-04T21:15:54.938" v="267" actId="1076"/>
          <ac:picMkLst>
            <pc:docMk/>
            <pc:sldMk cId="1872066483" sldId="2147469599"/>
            <ac:picMk id="8" creationId="{FBB4B812-5A26-D8C6-FBAF-E9958A894951}"/>
          </ac:picMkLst>
        </pc:picChg>
        <pc:picChg chg="del">
          <ac:chgData name="Ashley Kennedy" userId="59c9f254-7a9c-4ea9-82e6-3cb7b13ee596" providerId="ADAL" clId="{FB4E297A-8E44-412B-93E0-21ACBC7135F8}" dt="2024-06-04T21:01:32.645" v="172" actId="478"/>
          <ac:picMkLst>
            <pc:docMk/>
            <pc:sldMk cId="1872066483" sldId="2147469599"/>
            <ac:picMk id="1026" creationId="{48270346-87C9-B742-BADC-F1196E517D56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2:43.402" v="440" actId="108"/>
        <pc:sldMkLst>
          <pc:docMk/>
          <pc:sldMk cId="1204226221" sldId="2147469600"/>
        </pc:sldMkLst>
        <pc:spChg chg="mod">
          <ac:chgData name="Ashley Kennedy" userId="59c9f254-7a9c-4ea9-82e6-3cb7b13ee596" providerId="ADAL" clId="{FB4E297A-8E44-412B-93E0-21ACBC7135F8}" dt="2024-06-04T21:18:07.541" v="384" actId="20577"/>
          <ac:spMkLst>
            <pc:docMk/>
            <pc:sldMk cId="1204226221" sldId="2147469600"/>
            <ac:spMk id="4" creationId="{BDC4B9FF-8695-D444-A5CC-2CB3135EEEAD}"/>
          </ac:spMkLst>
        </pc:spChg>
        <pc:spChg chg="del mod">
          <ac:chgData name="Ashley Kennedy" userId="59c9f254-7a9c-4ea9-82e6-3cb7b13ee596" providerId="ADAL" clId="{FB4E297A-8E44-412B-93E0-21ACBC7135F8}" dt="2024-06-04T21:19:09.635" v="393" actId="478"/>
          <ac:spMkLst>
            <pc:docMk/>
            <pc:sldMk cId="1204226221" sldId="2147469600"/>
            <ac:spMk id="5" creationId="{F3C25735-2804-A993-448D-72E3FE945D30}"/>
          </ac:spMkLst>
        </pc:spChg>
        <pc:spChg chg="mod">
          <ac:chgData name="Ashley Kennedy" userId="59c9f254-7a9c-4ea9-82e6-3cb7b13ee596" providerId="ADAL" clId="{FB4E297A-8E44-412B-93E0-21ACBC7135F8}" dt="2024-06-04T21:22:14.081" v="436" actId="1076"/>
          <ac:spMkLst>
            <pc:docMk/>
            <pc:sldMk cId="1204226221" sldId="2147469600"/>
            <ac:spMk id="6" creationId="{DC3185AF-4529-9642-92AB-B131CAEBC7A9}"/>
          </ac:spMkLst>
        </pc:spChg>
        <pc:spChg chg="mod">
          <ac:chgData name="Ashley Kennedy" userId="59c9f254-7a9c-4ea9-82e6-3cb7b13ee596" providerId="ADAL" clId="{FB4E297A-8E44-412B-93E0-21ACBC7135F8}" dt="2024-06-04T21:22:18.175" v="437" actId="1076"/>
          <ac:spMkLst>
            <pc:docMk/>
            <pc:sldMk cId="1204226221" sldId="2147469600"/>
            <ac:spMk id="7" creationId="{E33ED728-DA66-448C-B5D4-248F6FE9109B}"/>
          </ac:spMkLst>
        </pc:spChg>
        <pc:spChg chg="add del">
          <ac:chgData name="Ashley Kennedy" userId="59c9f254-7a9c-4ea9-82e6-3cb7b13ee596" providerId="ADAL" clId="{FB4E297A-8E44-412B-93E0-21ACBC7135F8}" dt="2024-06-04T21:20:11.632" v="402" actId="22"/>
          <ac:spMkLst>
            <pc:docMk/>
            <pc:sldMk cId="1204226221" sldId="2147469600"/>
            <ac:spMk id="10" creationId="{572022BD-8384-055A-296B-6AFCB1C67400}"/>
          </ac:spMkLst>
        </pc:spChg>
        <pc:spChg chg="add mod">
          <ac:chgData name="Ashley Kennedy" userId="59c9f254-7a9c-4ea9-82e6-3cb7b13ee596" providerId="ADAL" clId="{FB4E297A-8E44-412B-93E0-21ACBC7135F8}" dt="2024-06-04T21:22:43.402" v="440" actId="108"/>
          <ac:spMkLst>
            <pc:docMk/>
            <pc:sldMk cId="1204226221" sldId="2147469600"/>
            <ac:spMk id="12" creationId="{653D4047-5DCE-218A-3C5A-D32185B0914C}"/>
          </ac:spMkLst>
        </pc:spChg>
        <pc:picChg chg="add mod">
          <ac:chgData name="Ashley Kennedy" userId="59c9f254-7a9c-4ea9-82e6-3cb7b13ee596" providerId="ADAL" clId="{FB4E297A-8E44-412B-93E0-21ACBC7135F8}" dt="2024-06-04T21:22:10.100" v="435" actId="1076"/>
          <ac:picMkLst>
            <pc:docMk/>
            <pc:sldMk cId="1204226221" sldId="2147469600"/>
            <ac:picMk id="2" creationId="{C87BACF6-C069-7C03-9A41-AD53CFD69940}"/>
          </ac:picMkLst>
        </pc:picChg>
        <pc:picChg chg="del mod">
          <ac:chgData name="Ashley Kennedy" userId="59c9f254-7a9c-4ea9-82e6-3cb7b13ee596" providerId="ADAL" clId="{FB4E297A-8E44-412B-93E0-21ACBC7135F8}" dt="2024-06-04T21:17:39.734" v="350" actId="478"/>
          <ac:picMkLst>
            <pc:docMk/>
            <pc:sldMk cId="1204226221" sldId="2147469600"/>
            <ac:picMk id="8" creationId="{FBB4B812-5A26-D8C6-FBAF-E9958A894951}"/>
          </ac:picMkLst>
        </pc:picChg>
      </pc:sldChg>
      <pc:sldChg chg="addSp delSp modSp add mod">
        <pc:chgData name="Ashley Kennedy" userId="59c9f254-7a9c-4ea9-82e6-3cb7b13ee596" providerId="ADAL" clId="{FB4E297A-8E44-412B-93E0-21ACBC7135F8}" dt="2024-06-04T21:24:20.448" v="465" actId="313"/>
        <pc:sldMkLst>
          <pc:docMk/>
          <pc:sldMk cId="540453443" sldId="2147469601"/>
        </pc:sldMkLst>
        <pc:spChg chg="mod">
          <ac:chgData name="Ashley Kennedy" userId="59c9f254-7a9c-4ea9-82e6-3cb7b13ee596" providerId="ADAL" clId="{FB4E297A-8E44-412B-93E0-21ACBC7135F8}" dt="2024-06-04T21:24:20.448" v="465" actId="313"/>
          <ac:spMkLst>
            <pc:docMk/>
            <pc:sldMk cId="540453443" sldId="2147469601"/>
            <ac:spMk id="9" creationId="{C5AF351D-D963-36B1-0C8B-98131D7F14DA}"/>
          </ac:spMkLst>
        </pc:spChg>
        <pc:picChg chg="del">
          <ac:chgData name="Ashley Kennedy" userId="59c9f254-7a9c-4ea9-82e6-3cb7b13ee596" providerId="ADAL" clId="{FB4E297A-8E44-412B-93E0-21ACBC7135F8}" dt="2024-06-04T21:23:19.859" v="442" actId="478"/>
          <ac:picMkLst>
            <pc:docMk/>
            <pc:sldMk cId="540453443" sldId="2147469601"/>
            <ac:picMk id="4" creationId="{0140101D-AD8F-6F76-17DF-19BFDB2A6E75}"/>
          </ac:picMkLst>
        </pc:picChg>
        <pc:picChg chg="add mod">
          <ac:chgData name="Ashley Kennedy" userId="59c9f254-7a9c-4ea9-82e6-3cb7b13ee596" providerId="ADAL" clId="{FB4E297A-8E44-412B-93E0-21ACBC7135F8}" dt="2024-06-04T21:24:00.038" v="455" actId="1076"/>
          <ac:picMkLst>
            <pc:docMk/>
            <pc:sldMk cId="540453443" sldId="2147469601"/>
            <ac:picMk id="2050" creationId="{2A9C6B9A-663C-41B0-24F4-B5A8DB977CDE}"/>
          </ac:picMkLst>
        </pc:picChg>
      </pc:sldChg>
      <pc:sldChg chg="add">
        <pc:chgData name="Ashley Kennedy" userId="59c9f254-7a9c-4ea9-82e6-3cb7b13ee596" providerId="ADAL" clId="{FB4E297A-8E44-412B-93E0-21ACBC7135F8}" dt="2024-06-04T21:29:31.785" v="466" actId="2890"/>
        <pc:sldMkLst>
          <pc:docMk/>
          <pc:sldMk cId="1253303354" sldId="2147469602"/>
        </pc:sldMkLst>
      </pc:sldChg>
      <pc:sldChg chg="add">
        <pc:chgData name="Ashley Kennedy" userId="59c9f254-7a9c-4ea9-82e6-3cb7b13ee596" providerId="ADAL" clId="{FB4E297A-8E44-412B-93E0-21ACBC7135F8}" dt="2024-06-04T21:30:01.507" v="480" actId="2890"/>
        <pc:sldMkLst>
          <pc:docMk/>
          <pc:sldMk cId="2030615083" sldId="2147469603"/>
        </pc:sldMkLst>
      </pc:sldChg>
      <pc:sldChg chg="addSp delSp modSp add mod">
        <pc:chgData name="Ashley Kennedy" userId="59c9f254-7a9c-4ea9-82e6-3cb7b13ee596" providerId="ADAL" clId="{FB4E297A-8E44-412B-93E0-21ACBC7135F8}" dt="2024-06-04T21:43:43.730" v="735" actId="1076"/>
        <pc:sldMkLst>
          <pc:docMk/>
          <pc:sldMk cId="410512888" sldId="2147469604"/>
        </pc:sldMkLst>
        <pc:spChg chg="mod">
          <ac:chgData name="Ashley Kennedy" userId="59c9f254-7a9c-4ea9-82e6-3cb7b13ee596" providerId="ADAL" clId="{FB4E297A-8E44-412B-93E0-21ACBC7135F8}" dt="2024-06-04T21:38:16.107" v="691" actId="20577"/>
          <ac:spMkLst>
            <pc:docMk/>
            <pc:sldMk cId="410512888" sldId="2147469604"/>
            <ac:spMk id="3" creationId="{BC99676B-CDB6-174E-81CD-3EAB87BB7F09}"/>
          </ac:spMkLst>
        </pc:spChg>
        <pc:picChg chg="del">
          <ac:chgData name="Ashley Kennedy" userId="59c9f254-7a9c-4ea9-82e6-3cb7b13ee596" providerId="ADAL" clId="{FB4E297A-8E44-412B-93E0-21ACBC7135F8}" dt="2024-06-04T21:37:15.340" v="617" actId="478"/>
          <ac:picMkLst>
            <pc:docMk/>
            <pc:sldMk cId="410512888" sldId="2147469604"/>
            <ac:picMk id="2" creationId="{A4C51C70-335A-29A0-F939-FE7FFF0C4AC9}"/>
          </ac:picMkLst>
        </pc:picChg>
        <pc:picChg chg="add mod">
          <ac:chgData name="Ashley Kennedy" userId="59c9f254-7a9c-4ea9-82e6-3cb7b13ee596" providerId="ADAL" clId="{FB4E297A-8E44-412B-93E0-21ACBC7135F8}" dt="2024-06-04T21:43:43.730" v="735" actId="1076"/>
          <ac:picMkLst>
            <pc:docMk/>
            <pc:sldMk cId="410512888" sldId="2147469604"/>
            <ac:picMk id="5122" creationId="{22FE8DEA-D452-D8A1-CB93-A42E1EC1936F}"/>
          </ac:picMkLst>
        </pc:picChg>
      </pc:sldChg>
      <pc:sldChg chg="addSp delSp modSp add mod replId">
        <pc:chgData name="Ashley Kennedy" userId="59c9f254-7a9c-4ea9-82e6-3cb7b13ee596" providerId="ADAL" clId="{FB4E297A-8E44-412B-93E0-21ACBC7135F8}" dt="2024-06-04T21:43:08.051" v="732" actId="1076"/>
        <pc:sldMkLst>
          <pc:docMk/>
          <pc:sldMk cId="1097500442" sldId="2147469605"/>
        </pc:sldMkLst>
        <pc:spChg chg="mod">
          <ac:chgData name="Ashley Kennedy" userId="59c9f254-7a9c-4ea9-82e6-3cb7b13ee596" providerId="ADAL" clId="{FB4E297A-8E44-412B-93E0-21ACBC7135F8}" dt="2024-06-04T21:38:27.332" v="695" actId="1076"/>
          <ac:spMkLst>
            <pc:docMk/>
            <pc:sldMk cId="1097500442" sldId="2147469605"/>
            <ac:spMk id="4" creationId="{BDC4B9FF-8695-D444-A5CC-2CB3135EEEAD}"/>
          </ac:spMkLst>
        </pc:spChg>
        <pc:spChg chg="add mod">
          <ac:chgData name="Ashley Kennedy" userId="59c9f254-7a9c-4ea9-82e6-3cb7b13ee596" providerId="ADAL" clId="{FB4E297A-8E44-412B-93E0-21ACBC7135F8}" dt="2024-06-04T21:41:04.461" v="719" actId="1076"/>
          <ac:spMkLst>
            <pc:docMk/>
            <pc:sldMk cId="1097500442" sldId="2147469605"/>
            <ac:spMk id="5" creationId="{2414E57E-C0A8-D6A0-C954-AC7020FA827C}"/>
          </ac:spMkLst>
        </pc:spChg>
        <pc:spChg chg="mod">
          <ac:chgData name="Ashley Kennedy" userId="59c9f254-7a9c-4ea9-82e6-3cb7b13ee596" providerId="ADAL" clId="{FB4E297A-8E44-412B-93E0-21ACBC7135F8}" dt="2024-06-04T21:37:40.505" v="648" actId="20577"/>
          <ac:spMkLst>
            <pc:docMk/>
            <pc:sldMk cId="1097500442" sldId="2147469605"/>
            <ac:spMk id="7" creationId="{E33ED728-DA66-448C-B5D4-248F6FE9109B}"/>
          </ac:spMkLst>
        </pc:spChg>
        <pc:spChg chg="del mod">
          <ac:chgData name="Ashley Kennedy" userId="59c9f254-7a9c-4ea9-82e6-3cb7b13ee596" providerId="ADAL" clId="{FB4E297A-8E44-412B-93E0-21ACBC7135F8}" dt="2024-06-04T21:38:33.634" v="700"/>
          <ac:spMkLst>
            <pc:docMk/>
            <pc:sldMk cId="1097500442" sldId="2147469605"/>
            <ac:spMk id="9" creationId="{3DCF139E-6016-8788-EF83-B62C55ECD805}"/>
          </ac:spMkLst>
        </pc:spChg>
        <pc:spChg chg="mod">
          <ac:chgData name="Ashley Kennedy" userId="59c9f254-7a9c-4ea9-82e6-3cb7b13ee596" providerId="ADAL" clId="{FB4E297A-8E44-412B-93E0-21ACBC7135F8}" dt="2024-06-04T21:40:53.918" v="717" actId="1076"/>
          <ac:spMkLst>
            <pc:docMk/>
            <pc:sldMk cId="1097500442" sldId="2147469605"/>
            <ac:spMk id="12" creationId="{1389C7F3-DDC9-46EB-9682-42269B734E6D}"/>
          </ac:spMkLst>
        </pc:spChg>
        <pc:picChg chg="del">
          <ac:chgData name="Ashley Kennedy" userId="59c9f254-7a9c-4ea9-82e6-3cb7b13ee596" providerId="ADAL" clId="{FB4E297A-8E44-412B-93E0-21ACBC7135F8}" dt="2024-06-04T21:37:44.573" v="650" actId="478"/>
          <ac:picMkLst>
            <pc:docMk/>
            <pc:sldMk cId="1097500442" sldId="2147469605"/>
            <ac:picMk id="1030" creationId="{9DE1EFFD-FF9B-E98A-7AE1-06825854C083}"/>
          </ac:picMkLst>
        </pc:picChg>
        <pc:picChg chg="add mod">
          <ac:chgData name="Ashley Kennedy" userId="59c9f254-7a9c-4ea9-82e6-3cb7b13ee596" providerId="ADAL" clId="{FB4E297A-8E44-412B-93E0-21ACBC7135F8}" dt="2024-06-04T21:41:37.501" v="724" actId="1076"/>
          <ac:picMkLst>
            <pc:docMk/>
            <pc:sldMk cId="1097500442" sldId="2147469605"/>
            <ac:picMk id="3074" creationId="{14FE72CD-6447-0E77-0C81-118D1A663E05}"/>
          </ac:picMkLst>
        </pc:picChg>
        <pc:picChg chg="add del mod">
          <ac:chgData name="Ashley Kennedy" userId="59c9f254-7a9c-4ea9-82e6-3cb7b13ee596" providerId="ADAL" clId="{FB4E297A-8E44-412B-93E0-21ACBC7135F8}" dt="2024-06-04T21:42:51.643" v="729" actId="478"/>
          <ac:picMkLst>
            <pc:docMk/>
            <pc:sldMk cId="1097500442" sldId="2147469605"/>
            <ac:picMk id="3076" creationId="{67255255-288B-9C08-179B-B2A6E7076390}"/>
          </ac:picMkLst>
        </pc:picChg>
        <pc:picChg chg="add mod">
          <ac:chgData name="Ashley Kennedy" userId="59c9f254-7a9c-4ea9-82e6-3cb7b13ee596" providerId="ADAL" clId="{FB4E297A-8E44-412B-93E0-21ACBC7135F8}" dt="2024-06-04T21:43:08.051" v="732" actId="1076"/>
          <ac:picMkLst>
            <pc:docMk/>
            <pc:sldMk cId="1097500442" sldId="2147469605"/>
            <ac:picMk id="3078" creationId="{98E534A1-9FB2-7631-1D69-6919E51F215F}"/>
          </ac:picMkLst>
        </pc:picChg>
      </pc:sldChg>
      <pc:sldMasterChg chg="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212837644" sldId="21474836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212837644" sldId="2147483648"/>
            <pc:sldLayoutMk cId="740644284" sldId="2147483743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1416954568" sldId="2147483848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92167700" sldId="214748384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812478956" sldId="214748385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062324748" sldId="214748385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325064899" sldId="214748385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868707118" sldId="214748385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2636696556" sldId="214748385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965215784" sldId="214748385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698235337" sldId="214748385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18190870" sldId="214748385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055612167" sldId="214748385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334856286" sldId="214748385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1416954568" sldId="2147483848"/>
            <pc:sldLayoutMk cId="1429813511" sldId="2147483860"/>
          </pc:sldLayoutMkLst>
        </pc:sldLayoutChg>
      </pc:sldMasterChg>
      <pc:sldMasterChg chg="del delSldLayout">
        <pc:chgData name="Ashley Kennedy" userId="59c9f254-7a9c-4ea9-82e6-3cb7b13ee596" providerId="ADAL" clId="{FB4E297A-8E44-412B-93E0-21ACBC7135F8}" dt="2024-06-03T17:08:27.306" v="0" actId="47"/>
        <pc:sldMasterMkLst>
          <pc:docMk/>
          <pc:sldMasterMk cId="2049546518" sldId="2147483861"/>
        </pc:sldMasterMkLst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389387641" sldId="214748386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945942146" sldId="214748386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94097741" sldId="214748386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77348471" sldId="214748386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847788118" sldId="214748386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29314612" sldId="2147483867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222717889" sldId="2147483868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025666142" sldId="2147483869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6308033" sldId="2147483870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2573374568" sldId="2147483871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555228713" sldId="2147483872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655390104" sldId="2147483873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485593899" sldId="2147483874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3347785881" sldId="2147483875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1107881756" sldId="2147483876"/>
          </pc:sldLayoutMkLst>
        </pc:sldLayoutChg>
        <pc:sldLayoutChg chg="del">
          <pc:chgData name="Ashley Kennedy" userId="59c9f254-7a9c-4ea9-82e6-3cb7b13ee596" providerId="ADAL" clId="{FB4E297A-8E44-412B-93E0-21ACBC7135F8}" dt="2024-06-03T17:08:27.306" v="0" actId="47"/>
          <pc:sldLayoutMkLst>
            <pc:docMk/>
            <pc:sldMasterMk cId="2049546518" sldId="2147483861"/>
            <pc:sldLayoutMk cId="776038785" sldId="2147483877"/>
          </pc:sldLayoutMkLst>
        </pc:sldLayoutChg>
      </pc:sldMasterChg>
    </pc:docChg>
  </pc:docChgLst>
  <pc:docChgLst>
    <pc:chgData name="Vishal Trivedi" userId="295aa21a-9a8e-496f-a758-1d9ed5e60266" providerId="ADAL" clId="{FA8277A2-10B3-4C24-9661-A04CA296022F}"/>
    <pc:docChg chg="sldOrd">
      <pc:chgData name="Vishal Trivedi" userId="295aa21a-9a8e-496f-a758-1d9ed5e60266" providerId="ADAL" clId="{FA8277A2-10B3-4C24-9661-A04CA296022F}" dt="2024-06-03T17:30:05.340" v="0" actId="20578"/>
      <pc:docMkLst>
        <pc:docMk/>
      </pc:docMkLst>
      <pc:sldChg chg="ord">
        <pc:chgData name="Vishal Trivedi" userId="295aa21a-9a8e-496f-a758-1d9ed5e60266" providerId="ADAL" clId="{FA8277A2-10B3-4C24-9661-A04CA296022F}" dt="2024-06-03T17:30:05.340" v="0" actId="20578"/>
        <pc:sldMkLst>
          <pc:docMk/>
          <pc:sldMk cId="3816728063" sldId="21474695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BC972F-4591-8540-8AE0-13CAB6845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C7E9A-2D81-6F41-B075-1F3FC5CA6B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9F59-512B-4F41-AF72-F025A8B83686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0CDDD-968B-8B45-AA3F-914CF7CBB8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31AAB-12E4-4E4F-9066-BBAC547B7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784A4-C37D-4541-B728-9FCEB45D7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8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C7FB3-DAFB-0748-A3BA-BA5D07C1D9C5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74CEB-9E5E-9D4B-B232-5810D6ED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27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19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74CEB-9E5E-9D4B-B232-5810D6ED9B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31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6131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90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10635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27630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167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3074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18603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4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700836" y="0"/>
            <a:ext cx="549116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5308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53085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09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29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2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38059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5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100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1261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0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9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931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3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  <p:sldLayoutId id="2147483739" r:id="rId3"/>
    <p:sldLayoutId id="2147483745" r:id="rId4"/>
    <p:sldLayoutId id="2147483696" r:id="rId5"/>
    <p:sldLayoutId id="2147483748" r:id="rId6"/>
    <p:sldLayoutId id="2147483749" r:id="rId7"/>
    <p:sldLayoutId id="2147483697" r:id="rId8"/>
    <p:sldLayoutId id="2147483754" r:id="rId9"/>
    <p:sldLayoutId id="2147483755" r:id="rId10"/>
    <p:sldLayoutId id="2147483752" r:id="rId11"/>
    <p:sldLayoutId id="2147483746" r:id="rId12"/>
    <p:sldLayoutId id="2147483674" r:id="rId13"/>
    <p:sldLayoutId id="2147483709" r:id="rId14"/>
    <p:sldLayoutId id="2147483757" r:id="rId15"/>
    <p:sldLayoutId id="2147483701" r:id="rId16"/>
    <p:sldLayoutId id="2147483744" r:id="rId17"/>
    <p:sldLayoutId id="2147483699" r:id="rId18"/>
    <p:sldLayoutId id="2147483750" r:id="rId19"/>
    <p:sldLayoutId id="2147483741" r:id="rId20"/>
    <p:sldLayoutId id="2147483740" r:id="rId21"/>
    <p:sldLayoutId id="2147483742" r:id="rId22"/>
    <p:sldLayoutId id="2147483751" r:id="rId23"/>
    <p:sldLayoutId id="2147483753" r:id="rId24"/>
    <p:sldLayoutId id="2147483764" r:id="rId25"/>
    <p:sldLayoutId id="2147483675" r:id="rId26"/>
    <p:sldLayoutId id="2147483761" r:id="rId27"/>
    <p:sldLayoutId id="2147483700" r:id="rId28"/>
    <p:sldLayoutId id="2147483705" r:id="rId29"/>
    <p:sldLayoutId id="2147483756" r:id="rId30"/>
    <p:sldLayoutId id="2147483763" r:id="rId31"/>
    <p:sldLayoutId id="2147483651" r:id="rId32"/>
    <p:sldLayoutId id="2147483704" r:id="rId33"/>
    <p:sldLayoutId id="2147483706" r:id="rId34"/>
    <p:sldLayoutId id="2147483758" r:id="rId35"/>
    <p:sldLayoutId id="2147483765" r:id="rId36"/>
    <p:sldLayoutId id="2147483762" r:id="rId37"/>
    <p:sldLayoutId id="2147483652" r:id="rId38"/>
    <p:sldLayoutId id="2147483747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676B-CDB6-174E-81CD-3EAB87BB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7378" y="2734774"/>
            <a:ext cx="7264565" cy="1694005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Arial"/>
                <a:cs typeface="Arial"/>
              </a:rPr>
              <a:t>Avista</a:t>
            </a:r>
            <a:endParaRPr lang="en-US" sz="4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SharePoint Solution Showcase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F34B-E0CA-7646-9809-802EB575468F}"/>
              </a:ext>
            </a:extLst>
          </p:cNvPr>
          <p:cNvSpPr/>
          <p:nvPr/>
        </p:nvSpPr>
        <p:spPr>
          <a:xfrm>
            <a:off x="1463622" y="1806145"/>
            <a:ext cx="225571" cy="231045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122" name="Picture 2" descr="Avista logo in transparent PNG and vectorized SVG formats">
            <a:extLst>
              <a:ext uri="{FF2B5EF4-FFF2-40B4-BE49-F238E27FC236}">
                <a16:creationId xmlns:a16="http://schemas.microsoft.com/office/drawing/2014/main" id="{5499141E-6CC7-1DA0-CB1A-6C305C51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377" y="1561336"/>
            <a:ext cx="3783106" cy="72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3" y="388389"/>
            <a:ext cx="11088655" cy="764390"/>
          </a:xfrm>
        </p:spPr>
        <p:txBody>
          <a:bodyPr>
            <a:normAutofit fontScale="90000"/>
          </a:bodyPr>
          <a:lstStyle/>
          <a:p>
            <a:r>
              <a:rPr lang="en-US" err="1"/>
              <a:t>Avista</a:t>
            </a:r>
            <a:r>
              <a:rPr lang="en-US"/>
              <a:t> –Intranet Development and Stream Migrations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9367" y="1250343"/>
            <a:ext cx="7481634" cy="1603572"/>
          </a:xfrm>
        </p:spPr>
        <p:txBody>
          <a:bodyPr/>
          <a:lstStyle/>
          <a:p>
            <a:r>
              <a:rPr lang="en-US" sz="1400" b="1">
                <a:solidFill>
                  <a:srgbClr val="008AD9"/>
                </a:solidFill>
                <a:latin typeface="+mj-lt"/>
                <a:cs typeface="Segoe UI"/>
              </a:rPr>
              <a:t>Business Problem</a:t>
            </a:r>
          </a:p>
          <a:p>
            <a:pPr rtl="0"/>
            <a:r>
              <a:rPr lang="en-US" sz="1200"/>
              <a:t>Pain Point: End-of-life for Stream Classic on February 15th forced </a:t>
            </a:r>
            <a:r>
              <a:rPr lang="en-US" sz="1200" err="1"/>
              <a:t>Avista</a:t>
            </a:r>
            <a:r>
              <a:rPr lang="en-US" sz="1200"/>
              <a:t> to migrate to Stream SharePoint Online. Their company-wide training videos were scattered across YouTube, Stream Classic, and a third-party site, with over 300 videos requiring migration.</a:t>
            </a:r>
          </a:p>
          <a:p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A8EE-A41B-104E-87E1-EB98061134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54775"/>
            <a:ext cx="2743200" cy="155575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3ED728-DA66-448C-B5D4-248F6FE9109B}"/>
              </a:ext>
            </a:extLst>
          </p:cNvPr>
          <p:cNvSpPr txBox="1">
            <a:spLocks/>
          </p:cNvSpPr>
          <p:nvPr/>
        </p:nvSpPr>
        <p:spPr>
          <a:xfrm>
            <a:off x="519367" y="2677055"/>
            <a:ext cx="11022015" cy="353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>
                <a:solidFill>
                  <a:srgbClr val="008AD9"/>
                </a:solidFill>
                <a:latin typeface="+mj-lt"/>
                <a:ea typeface="Calibri" panose="020F0502020204030204" pitchFamily="34" charset="0"/>
                <a:cs typeface="Segoe UI"/>
              </a:rPr>
              <a:t>What We Did</a:t>
            </a:r>
            <a:endParaRPr lang="en-US" sz="1400">
              <a:solidFill>
                <a:srgbClr val="008AD9"/>
              </a:solidFill>
              <a:latin typeface="+mj-lt"/>
              <a:cs typeface="Segoe UI"/>
            </a:endParaRPr>
          </a:p>
        </p:txBody>
      </p:sp>
      <p:pic>
        <p:nvPicPr>
          <p:cNvPr id="2" name="Picture 2" descr="Avista logo in transparent PNG and vectorized SVG formats">
            <a:extLst>
              <a:ext uri="{FF2B5EF4-FFF2-40B4-BE49-F238E27FC236}">
                <a16:creationId xmlns:a16="http://schemas.microsoft.com/office/drawing/2014/main" id="{C87BACF6-C069-7C03-9A41-AD53CFD69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73" y="1802400"/>
            <a:ext cx="3783106" cy="72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3D4047-5DCE-218A-3C5A-D32185B0914C}"/>
              </a:ext>
            </a:extLst>
          </p:cNvPr>
          <p:cNvSpPr txBox="1"/>
          <p:nvPr/>
        </p:nvSpPr>
        <p:spPr>
          <a:xfrm>
            <a:off x="519367" y="3139770"/>
            <a:ext cx="11378412" cy="3206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Migration Tool: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expertise in MS 365 and SharePoint, Affirma utilized the Stream migration tool to seamlessly migrate all videos from Stream Classic to SharePoint Online Stream.</a:t>
            </a:r>
          </a:p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and Permissions: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Transcript, metadata, and permissions were meticulously preserved during the migration, ensuring continuity and access control.</a:t>
            </a:r>
          </a:p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Metadata and Search: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Affirma created custom metadata for efficient video tagging, along with implementing a custom search function for users to effortlessly locate videos within SharePoint Online.</a:t>
            </a:r>
          </a:p>
          <a:p>
            <a:pPr>
              <a:spcBef>
                <a:spcPts val="1000"/>
              </a:spcBef>
            </a:pPr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 Hub Site: </a:t>
            </a: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enhance user experience, a visually appealing Stream Hub site was designed to host all migrated videos.</a:t>
            </a:r>
          </a:p>
          <a:p>
            <a:endParaRPr lang="en-US" sz="1200" b="1">
              <a:solidFill>
                <a:srgbClr val="008AD9"/>
              </a:solidFill>
              <a:latin typeface="+mj-lt"/>
              <a:ea typeface="Calibri" panose="020F0502020204030204" pitchFamily="34" charset="0"/>
              <a:cs typeface="Segoe UI"/>
            </a:endParaRPr>
          </a:p>
          <a:p>
            <a:r>
              <a:rPr lang="en-US" sz="1400" b="1">
                <a:solidFill>
                  <a:srgbClr val="008AD9"/>
                </a:solidFill>
                <a:latin typeface="+mj-lt"/>
                <a:cs typeface="Segoe UI"/>
              </a:rPr>
              <a:t>Results</a:t>
            </a: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Migration: All 300+ videos were migrated to Stream SharePoint Online before the Stream Classic deadline.</a:t>
            </a: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Preserved Information: Transcript, metadata, and permissions were maintained throughout the migration process.</a:t>
            </a: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Search Functionality: Custom metadata and search features enable users to quickly find the videos they need.</a:t>
            </a: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User Experience: A streamlined Stream Hub site provides a centralized and user-friendly location for all training videos.</a:t>
            </a:r>
          </a:p>
        </p:txBody>
      </p:sp>
    </p:spTree>
    <p:extLst>
      <p:ext uri="{BB962C8B-B14F-4D97-AF65-F5344CB8AC3E}">
        <p14:creationId xmlns:p14="http://schemas.microsoft.com/office/powerpoint/2010/main" val="12042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619" y="248411"/>
            <a:ext cx="10985432" cy="764390"/>
          </a:xfrm>
        </p:spPr>
        <p:txBody>
          <a:bodyPr>
            <a:normAutofit/>
          </a:bodyPr>
          <a:lstStyle/>
          <a:p>
            <a:r>
              <a:rPr lang="en-US" err="1"/>
              <a:t>Avista</a:t>
            </a:r>
            <a:r>
              <a:rPr lang="en-US"/>
              <a:t> SharePoint “Video Library”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40101D-AD8F-6F76-17DF-19BFDB2A6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6" y="1303207"/>
            <a:ext cx="9866243" cy="50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91365-FFD1-0CD9-CA3A-986C5C95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6F86DB-78DF-EB43-A6BE-40415A3A0052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5AF351D-D963-36B1-0C8B-98131D7F1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334" y="248411"/>
            <a:ext cx="10985432" cy="764390"/>
          </a:xfrm>
        </p:spPr>
        <p:txBody>
          <a:bodyPr>
            <a:noAutofit/>
          </a:bodyPr>
          <a:lstStyle/>
          <a:p>
            <a:r>
              <a:rPr lang="en-US" sz="3600" err="1"/>
              <a:t>Avista</a:t>
            </a:r>
            <a:r>
              <a:rPr lang="en-US" sz="3600"/>
              <a:t> SharePoint  “Video Library”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C6B9A-663C-41B0-24F4-B5A8DB977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1331479"/>
            <a:ext cx="9062571" cy="435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Hub Site, Stream Migration from classic stream to MS Stream via Migration Tool, 400 videos Migration</Notes0>
    <Named_x0020_Account xmlns="f0ee8362-fa7e-4bc9-ab88-7dcfb17cb19b" xsi:nil="true"/>
    <Industries xmlns="f0ee8362-fa7e-4bc9-ab88-7dcfb17cb19b">
      <Value>Energy</Value>
      <Value>Government</Value>
      <Value>Water</Value>
      <Value>Services</Value>
    </Industries>
    <PlatTech xmlns="f0ee8362-fa7e-4bc9-ab88-7dcfb17cb19b">
      <Value>O365</Value>
      <Value>SharePoint</Value>
    </PlatTech>
    <BusinessUnit xmlns="f0ee8362-fa7e-4bc9-ab88-7dcfb17cb19b">
      <Value>Modern Workplace</Value>
    </BusinessUnit>
    <Solutions xmlns="f0ee8362-fa7e-4bc9-ab88-7dcfb17cb19b">
      <Value>Migrations</Value>
    </Solutions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EBEE8F14-E632-4EF3-A513-CB787A5006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D71957-1C97-4ACB-9D91-67B6651AA13E}"/>
</file>

<file path=customXml/itemProps3.xml><?xml version="1.0" encoding="utf-8"?>
<ds:datastoreItem xmlns:ds="http://schemas.openxmlformats.org/officeDocument/2006/customXml" ds:itemID="{9E26EDC4-CE0F-4645-9858-2F7F4E5B73E2}">
  <ds:schemaRefs>
    <ds:schemaRef ds:uri="d5421934-a686-4bd8-bbae-626a45d2229f"/>
    <ds:schemaRef ds:uri="ec6a35d8-f0f2-477c-9b25-ae2f57682c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03AED404-86FF-4C01-A06E-81FA234641B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Widescreen</PresentationFormat>
  <Paragraphs>24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Arial Narrow</vt:lpstr>
      <vt:lpstr>Calibri</vt:lpstr>
      <vt:lpstr>Poppins</vt:lpstr>
      <vt:lpstr>Poppins Light</vt:lpstr>
      <vt:lpstr>Segoe UI</vt:lpstr>
      <vt:lpstr>Segoe UI Light</vt:lpstr>
      <vt:lpstr>Segoe UI Semilight</vt:lpstr>
      <vt:lpstr>Office Theme</vt:lpstr>
      <vt:lpstr>Custom Design</vt:lpstr>
      <vt:lpstr>PowerPoint Presentation</vt:lpstr>
      <vt:lpstr>Avista –Intranet Development and Stream Migrations</vt:lpstr>
      <vt:lpstr>Avista SharePoint “Video Library”</vt:lpstr>
      <vt:lpstr>Avista SharePoint  “Video Library”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Isabela Belloso</dc:creator>
  <cp:lastModifiedBy>Vishal</cp:lastModifiedBy>
  <cp:revision>2</cp:revision>
  <dcterms:created xsi:type="dcterms:W3CDTF">2020-02-24T23:03:24Z</dcterms:created>
  <dcterms:modified xsi:type="dcterms:W3CDTF">2024-06-27T22:03:57Z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